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66" r:id="rId4"/>
    <p:sldId id="264" r:id="rId5"/>
    <p:sldId id="265" r:id="rId6"/>
    <p:sldId id="273" r:id="rId7"/>
    <p:sldId id="267" r:id="rId8"/>
    <p:sldId id="260" r:id="rId9"/>
    <p:sldId id="268" r:id="rId10"/>
    <p:sldId id="272" r:id="rId11"/>
    <p:sldId id="269" r:id="rId12"/>
    <p:sldId id="288" r:id="rId13"/>
    <p:sldId id="258" r:id="rId14"/>
    <p:sldId id="274" r:id="rId15"/>
    <p:sldId id="275" r:id="rId16"/>
    <p:sldId id="261" r:id="rId17"/>
    <p:sldId id="276" r:id="rId18"/>
    <p:sldId id="277" r:id="rId19"/>
    <p:sldId id="278" r:id="rId20"/>
    <p:sldId id="279" r:id="rId21"/>
    <p:sldId id="280" r:id="rId22"/>
    <p:sldId id="282" r:id="rId23"/>
    <p:sldId id="281" r:id="rId24"/>
    <p:sldId id="262" r:id="rId25"/>
    <p:sldId id="283" r:id="rId26"/>
    <p:sldId id="284" r:id="rId27"/>
    <p:sldId id="286" r:id="rId28"/>
    <p:sldId id="26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237" autoAdjust="0"/>
  </p:normalViewPr>
  <p:slideViewPr>
    <p:cSldViewPr snapToGrid="0">
      <p:cViewPr varScale="1">
        <p:scale>
          <a:sx n="63" d="100"/>
          <a:sy n="63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5F5C-0111-43B9-A3D5-A7A620624941}" type="datetimeFigureOut">
              <a:rPr lang="en-US" smtClean="0"/>
              <a:t>05/14/2018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A5005-F5D6-4A9D-88CA-6171C599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52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1 2018.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9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3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stm32f103c8t6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STMicrocontroler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5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lắc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solidworks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solidworks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06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1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luôn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QML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9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dirty="0" smtClean="0"/>
          </a:p>
          <a:p>
            <a:r>
              <a:rPr lang="en-US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</a:t>
            </a:r>
            <a:r>
              <a:rPr lang="en-US" dirty="0" err="1" smtClean="0"/>
              <a:t>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mpu6050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08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1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32 bit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Ư</a:t>
            </a:r>
            <a:r>
              <a:rPr lang="en-US" baseline="0" dirty="0" err="1" smtClean="0"/>
              <a:t>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32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A5005-F5D6-4A9D-88CA-6171C5992F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6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7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5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0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9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61737-294A-4A38-B0FE-47317E2019BC}" type="datetimeFigureOut">
              <a:rPr lang="en-US" smtClean="0"/>
              <a:t>05/13/2018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1F62-1EF5-4EC5-A658-477DB4EA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3141" y="688788"/>
            <a:ext cx="10744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ĐẠI HỌC QUỐC GIA HÀ NỘI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LỄ BẢO VỆ KHÓA LUẬN TỐT NGHIỆP ĐẠI HỌC CHÍNH QUY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ĐỢT 1 2018</a:t>
            </a:r>
          </a:p>
          <a:p>
            <a:pPr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CỨU, THIẾT KẾ XE TỰ CÂN BẰNG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CẢM BIẾN GIA TỐC 3 TRỤC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VI ĐIỀU KHIỂN 32 BIT</a:t>
            </a:r>
          </a:p>
          <a:p>
            <a:pPr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Phạm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Thành</a:t>
            </a:r>
          </a:p>
          <a:p>
            <a:pPr lvl="1" algn="ctr">
              <a:tabLst>
                <a:tab pos="1089025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 bit</a:t>
            </a:r>
            <a:endParaRPr lang="en-US" dirty="0"/>
          </a:p>
        </p:txBody>
      </p:sp>
      <p:pic>
        <p:nvPicPr>
          <p:cNvPr id="7170" name="Picture 2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5" y="1690688"/>
            <a:ext cx="9085729" cy="45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3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 bit</a:t>
            </a:r>
            <a:endParaRPr lang="en-US" dirty="0"/>
          </a:p>
        </p:txBody>
      </p:sp>
      <p:pic>
        <p:nvPicPr>
          <p:cNvPr id="8194" name="Picture 2" descr="Architecture Shocking Ideas 8 Bit Microcontroller Architecture ARM Forecast To Become The Leading 32 Source Material For This News Release Is Taken From Semicast Report 64 Microcontrollers Embedded WellSuited Design 8 Bit Microcontroll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29" y="1690688"/>
            <a:ext cx="7203141" cy="47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STM32F103C8T6</a:t>
            </a:r>
            <a:endParaRPr lang="en-US" dirty="0"/>
          </a:p>
        </p:txBody>
      </p:sp>
      <p:pic>
        <p:nvPicPr>
          <p:cNvPr id="1026" name="Picture 2" descr="http://www.st.com/content/ccc/fragment/product_related/rpn_information/product_circuit_diagram/f4/56/2e/95/3b/80/43/12/bd_stm32f102x8_64k.jpg/files/bd_stm32f102x8_64k.jpg/_jcr_content/translations/en.bd_stm32f102x8_64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1690688"/>
            <a:ext cx="7894320" cy="468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4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:\Users\Tien Thanh\AppData\Local\Microsoft\Windows\INetCache\Content.Word\20180501_162645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r="24803"/>
          <a:stretch/>
        </p:blipFill>
        <p:spPr bwMode="auto">
          <a:xfrm rot="5400000">
            <a:off x="3635104" y="953425"/>
            <a:ext cx="4921792" cy="6396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777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86" y="1690686"/>
            <a:ext cx="3925427" cy="183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59" y="3845857"/>
            <a:ext cx="6094280" cy="1869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93399" y="571500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9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endParaRPr lang="en-US" dirty="0"/>
          </a:p>
        </p:txBody>
      </p:sp>
      <p:pic>
        <p:nvPicPr>
          <p:cNvPr id="5" name="Picture 4" descr="http://ctms.engin.umich.edu/CTMS/Content/InvertedPendulum/System/Modeling/figures/pendulum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53" y="1690688"/>
            <a:ext cx="4032493" cy="426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32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7626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771370"/>
            <a:ext cx="54483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05" y="3957638"/>
            <a:ext cx="2400935" cy="197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20" y="4252913"/>
            <a:ext cx="5753100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0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r="3863"/>
          <a:stretch/>
        </p:blipFill>
        <p:spPr bwMode="auto">
          <a:xfrm rot="16200000">
            <a:off x="1977634" y="2102409"/>
            <a:ext cx="3710603" cy="2887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" b="5685"/>
          <a:stretch/>
        </p:blipFill>
        <p:spPr bwMode="auto">
          <a:xfrm>
            <a:off x="5505114" y="1690685"/>
            <a:ext cx="4987580" cy="3710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92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b="-3110"/>
          <a:stretch/>
        </p:blipFill>
        <p:spPr bwMode="auto">
          <a:xfrm>
            <a:off x="838200" y="1904048"/>
            <a:ext cx="4334175" cy="42935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ien Thanh\AppData\Local\Microsoft\Windows\INetCache\Content.Word\20180501_162645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t="20659" r="31358" b="17631"/>
          <a:stretch/>
        </p:blipFill>
        <p:spPr bwMode="auto">
          <a:xfrm rot="5400000">
            <a:off x="6429695" y="1613390"/>
            <a:ext cx="4494357" cy="4247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85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468880" cy="213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2" y="1690688"/>
            <a:ext cx="2423795" cy="116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433" y="1536130"/>
            <a:ext cx="1518285" cy="112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2"/>
          <a:stretch/>
        </p:blipFill>
        <p:spPr bwMode="auto">
          <a:xfrm>
            <a:off x="7470140" y="3632013"/>
            <a:ext cx="3883660" cy="1987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16342"/>
          <a:stretch/>
        </p:blipFill>
        <p:spPr bwMode="auto">
          <a:xfrm>
            <a:off x="838200" y="4514851"/>
            <a:ext cx="3387090" cy="128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1953" y="3802777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3930" y="253541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5919" y="566855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06675" y="27621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MPU6050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5679" y="56103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IC L293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vi-VN" dirty="0"/>
              <a:t>Phần 1: Cơ sở lý thuyết và những gì đã thực hiện</a:t>
            </a:r>
          </a:p>
          <a:p>
            <a:pPr>
              <a:lnSpc>
                <a:spcPct val="300000"/>
              </a:lnSpc>
            </a:pPr>
            <a:r>
              <a:rPr lang="vi-VN" dirty="0"/>
              <a:t>Phần 2: Chạy sản phẩm</a:t>
            </a:r>
          </a:p>
          <a:p>
            <a:pPr>
              <a:lnSpc>
                <a:spcPct val="300000"/>
              </a:lnSpc>
            </a:pPr>
            <a:r>
              <a:rPr lang="vi-VN" dirty="0"/>
              <a:t>Phần 3: Nhận ý kiến </a:t>
            </a:r>
            <a:r>
              <a:rPr lang="vi-VN" dirty="0">
                <a:latin typeface="Arial" panose="020B0604020202020204" pitchFamily="34" charset="0"/>
              </a:rPr>
              <a:t>đóng </a:t>
            </a:r>
            <a:r>
              <a:rPr lang="vi-VN" dirty="0" smtClean="0">
                <a:latin typeface="Arial" panose="020B0604020202020204" pitchFamily="34" charset="0"/>
              </a:rPr>
              <a:t>góp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smtClean="0">
                <a:latin typeface="Arial" panose="020B0604020202020204" pitchFamily="34" charset="0"/>
              </a:rPr>
              <a:t>từ quý </a:t>
            </a:r>
            <a:r>
              <a:rPr lang="vi-VN" dirty="0" smtClean="0"/>
              <a:t>thầy cô</a:t>
            </a: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0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76800" cy="37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1690688"/>
            <a:ext cx="5020235" cy="3758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endParaRPr lang="en-US" dirty="0"/>
          </a:p>
        </p:txBody>
      </p:sp>
      <p:pic>
        <p:nvPicPr>
          <p:cNvPr id="4" name="Picture 3" descr="C:\Users\Tien Thanh\AppData\Local\Microsoft\Windows\INetCache\Content.Word\20180426_005526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t="3191" r="12340" b="3538"/>
          <a:stretch/>
        </p:blipFill>
        <p:spPr bwMode="auto">
          <a:xfrm>
            <a:off x="838200" y="1690688"/>
            <a:ext cx="4882946" cy="36017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ien Thanh\AppData\Local\Microsoft\Windows\INetCache\Content.Word\20180426_005414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5401" r="18418"/>
          <a:stretch/>
        </p:blipFill>
        <p:spPr bwMode="auto">
          <a:xfrm>
            <a:off x="5620872" y="1690688"/>
            <a:ext cx="4795034" cy="36017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14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dirty="0"/>
          </a:p>
        </p:txBody>
      </p:sp>
      <p:pic>
        <p:nvPicPr>
          <p:cNvPr id="4" name="Picture 3" descr="C:\Users\Tien Thanh\AppData\Local\Microsoft\Windows\INetCache\Content.Word\Screenshot_2018-04-26-02-26-0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33588"/>
            <a:ext cx="2026285" cy="359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C:\Users\Tien Thanh\AppData\Local\Microsoft\Windows\INetCache\Content.Word\Screenshot_2018-04-26-02-26-1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13" y="2033588"/>
            <a:ext cx="2026285" cy="359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C:\Users\Tien Thanh\AppData\Local\Microsoft\Windows\INetCache\Content.Word\Screenshot_2018-04-26-02-26-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6" y="2033588"/>
            <a:ext cx="2026285" cy="359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C:\Users\Tien Thanh\AppData\Local\Microsoft\Windows\INetCache\Content.Word\Screenshot_2018-04-26-02-26-26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39" y="2033588"/>
            <a:ext cx="2026285" cy="359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C:\Users\Tien Thanh\AppData\Local\Microsoft\Windows\INetCache\Content.Word\Screenshot_2018-04-26-02-26-41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52" y="2033588"/>
            <a:ext cx="2026285" cy="359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17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020233" cy="410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35" y="1690686"/>
            <a:ext cx="2488815" cy="395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851" y="1690686"/>
            <a:ext cx="2240699" cy="39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70353" y="5647764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ea typeface="Calibri" panose="020F0502020204030204" pitchFamily="34" charset="0"/>
              </a:rPr>
              <a:t>Thuật toán giữ xe tự cân bằng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55610" y="564776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ea typeface="Calibri" panose="020F0502020204030204" pitchFamily="34" charset="0"/>
              </a:rPr>
              <a:t>lấy dữ liệu từ xe cân bằng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6636" y="5647763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ea typeface="Calibri" panose="020F0502020204030204" pitchFamily="34" charset="0"/>
              </a:rPr>
              <a:t>điều khiển xe tự cân bằng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 đạt </a:t>
            </a:r>
            <a:r>
              <a:rPr lang="vi-V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phẳng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r>
              <a:rPr lang="en-US" dirty="0" smtClean="0"/>
              <a:t> di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64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gồ</a:t>
            </a:r>
            <a:r>
              <a:rPr lang="en-US" dirty="0"/>
              <a:t> </a:t>
            </a:r>
            <a:r>
              <a:rPr lang="en-US" dirty="0" err="1"/>
              <a:t>ghề</a:t>
            </a:r>
            <a:r>
              <a:rPr lang="en-US" dirty="0"/>
              <a:t>,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đá</a:t>
            </a:r>
            <a:r>
              <a:rPr lang="en-US" dirty="0"/>
              <a:t>,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nghiêng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 err="1"/>
              <a:t>Thẩm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1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, </a:t>
            </a:r>
            <a:r>
              <a:rPr lang="en-US" dirty="0" err="1" smtClean="0"/>
              <a:t>thẩm</a:t>
            </a:r>
            <a:r>
              <a:rPr lang="en-US" dirty="0" smtClean="0"/>
              <a:t> </a:t>
            </a:r>
            <a:r>
              <a:rPr lang="en-US" dirty="0" err="1" smtClean="0"/>
              <a:t>mỹ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err="1" smtClean="0"/>
              <a:t>Tận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vi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,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6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08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5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08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ý!</a:t>
            </a:r>
            <a:endParaRPr lang="en-US" sz="5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08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5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5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dirty="0"/>
          </a:p>
        </p:txBody>
      </p:sp>
      <p:pic>
        <p:nvPicPr>
          <p:cNvPr id="4" name="Picture 2" descr="Image result for CÆ¡ Äiá»n tá»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94" y="1690688"/>
            <a:ext cx="6931024" cy="48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8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dirty="0"/>
          </a:p>
        </p:txBody>
      </p:sp>
      <p:pic>
        <p:nvPicPr>
          <p:cNvPr id="2050" name="Picture 2" descr="Image result for mÃ¡y giáº·t thÃ´ng mi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5981"/>
            <a:ext cx="5400226" cy="41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e mÃ¡y thÃ´ng mi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00" y="765012"/>
            <a:ext cx="4489704" cy="21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obot thÃ´ng mi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00" y="3150722"/>
            <a:ext cx="4493700" cy="32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dirty="0"/>
          </a:p>
        </p:txBody>
      </p:sp>
      <p:pic>
        <p:nvPicPr>
          <p:cNvPr id="3074" name="Picture 2" descr="Image result for cáº£m biáº¿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9"/>
            <a:ext cx="2496671" cy="162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áº£m biáº¿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71" y="1690689"/>
            <a:ext cx="2259105" cy="16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áº£m biáº¿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6" y="1690688"/>
            <a:ext cx="1592356" cy="15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áº£m biáº¿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52" y="1690688"/>
            <a:ext cx="1953185" cy="16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áº£m biáº¿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 bwMode="auto">
          <a:xfrm>
            <a:off x="9445437" y="1690688"/>
            <a:ext cx="1729069" cy="16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áº£m biáº¿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1"/>
          <a:stretch/>
        </p:blipFill>
        <p:spPr bwMode="auto">
          <a:xfrm>
            <a:off x="838200" y="3946490"/>
            <a:ext cx="1999129" cy="22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cáº£m biáº¿n má»ng máº¯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r="-1"/>
          <a:stretch/>
        </p:blipFill>
        <p:spPr bwMode="auto">
          <a:xfrm>
            <a:off x="8205509" y="3937900"/>
            <a:ext cx="2968997" cy="22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cáº£m biáº¿n face i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24"/>
          <a:stretch/>
        </p:blipFill>
        <p:spPr bwMode="auto">
          <a:xfrm>
            <a:off x="4818529" y="3942194"/>
            <a:ext cx="3432756" cy="22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cáº£m biáº¿n vÃ¢n tay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0" t="5835" r="22795" b="4941"/>
          <a:stretch/>
        </p:blipFill>
        <p:spPr bwMode="auto">
          <a:xfrm>
            <a:off x="2925406" y="3937900"/>
            <a:ext cx="1805045" cy="22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4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endParaRPr lang="en-US" dirty="0"/>
          </a:p>
        </p:txBody>
      </p:sp>
      <p:pic>
        <p:nvPicPr>
          <p:cNvPr id="9218" name="Picture 2" descr="Image result for cáº£m biáº¿n gia tá»c 3 trá»¥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7" b="15765"/>
          <a:stretch/>
        </p:blipFill>
        <p:spPr bwMode="auto">
          <a:xfrm>
            <a:off x="2554941" y="1690688"/>
            <a:ext cx="7082118" cy="44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3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5955"/>
          <a:stretch/>
        </p:blipFill>
        <p:spPr>
          <a:xfrm>
            <a:off x="838200" y="2134441"/>
            <a:ext cx="5876925" cy="3298171"/>
          </a:xfrm>
          <a:prstGeom prst="rect">
            <a:avLst/>
          </a:prstGeom>
        </p:spPr>
      </p:pic>
      <p:pic>
        <p:nvPicPr>
          <p:cNvPr id="4100" name="Picture 4" descr="Image result for 32bit micro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22" y="2134441"/>
            <a:ext cx="3519954" cy="335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 bit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 descr="Image result for stm32f103c8t6 chip onl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0"/>
          <a:stretch/>
        </p:blipFill>
        <p:spPr bwMode="auto">
          <a:xfrm>
            <a:off x="3254889" y="1690688"/>
            <a:ext cx="5682222" cy="47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 bit</a:t>
            </a:r>
            <a:endParaRPr lang="en-US" dirty="0"/>
          </a:p>
        </p:txBody>
      </p:sp>
      <p:pic>
        <p:nvPicPr>
          <p:cNvPr id="6146" name="Picture 2" descr="Architecture Valuable Idea 8 Bit Microcontroller Architecture And 32 Microcontrollers Theembeddedguy Com MCU WellSuited Design 8 Bit Microcontroll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46" y="1690688"/>
            <a:ext cx="7119284" cy="426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731</Words>
  <Application>Microsoft Office PowerPoint</Application>
  <PresentationFormat>Widescreen</PresentationFormat>
  <Paragraphs>101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Mở đầu</vt:lpstr>
      <vt:lpstr>Mở đầu</vt:lpstr>
      <vt:lpstr>Mở đầu</vt:lpstr>
      <vt:lpstr>Cảm biến</vt:lpstr>
      <vt:lpstr>Cảm biến gia tốc 3 trục</vt:lpstr>
      <vt:lpstr>Vi điều khiển</vt:lpstr>
      <vt:lpstr>Vi điều khiển 32 bit</vt:lpstr>
      <vt:lpstr>Vi điều khiển 32 bit</vt:lpstr>
      <vt:lpstr>Vi điều khiển 32 bit</vt:lpstr>
      <vt:lpstr>Vi điều khiển 32 bit</vt:lpstr>
      <vt:lpstr>STM32F103C8T6</vt:lpstr>
      <vt:lpstr>Xe hai bánh tự cân bằng</vt:lpstr>
      <vt:lpstr>Xe hai bánh tự cân bằng</vt:lpstr>
      <vt:lpstr>Xe hai bánh tự cân bằng</vt:lpstr>
      <vt:lpstr>Thiết kế, chế tạo phần thân xe</vt:lpstr>
      <vt:lpstr>Thiết kế, chế tạo phần thân xe</vt:lpstr>
      <vt:lpstr>Thiết kế, chế tạo phần thân xe</vt:lpstr>
      <vt:lpstr>Thiết kế, chế tạo phần mạch điện</vt:lpstr>
      <vt:lpstr>Thiết kế, chế tạo phần mạch điện</vt:lpstr>
      <vt:lpstr>Thiết kế, chế tạo phần mạch điện</vt:lpstr>
      <vt:lpstr>Thiết kế phần mềm đi động</vt:lpstr>
      <vt:lpstr>Thuật toán tổng quát của hệ thống</vt:lpstr>
      <vt:lpstr>Kết quả đạt được</vt:lpstr>
      <vt:lpstr>Hạn chế còn sót lại</vt:lpstr>
      <vt:lpstr>Phương hướng phát triển</vt:lpstr>
      <vt:lpstr>Chạy sản phẩm</vt:lpstr>
      <vt:lpstr>Câu hỏi và góp ý!</vt:lpstr>
      <vt:lpstr>Cảm ơn quý thầy cô và các bạn!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Thành Phạm</dc:creator>
  <cp:lastModifiedBy>Thành Phạm</cp:lastModifiedBy>
  <cp:revision>40</cp:revision>
  <dcterms:created xsi:type="dcterms:W3CDTF">2018-05-08T14:59:31Z</dcterms:created>
  <dcterms:modified xsi:type="dcterms:W3CDTF">2018-05-13T17:48:49Z</dcterms:modified>
</cp:coreProperties>
</file>